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4" r:id="rId3"/>
    <p:sldId id="308" r:id="rId4"/>
    <p:sldId id="310" r:id="rId5"/>
    <p:sldId id="309" r:id="rId6"/>
    <p:sldId id="311" r:id="rId7"/>
    <p:sldId id="313" r:id="rId8"/>
    <p:sldId id="312" r:id="rId9"/>
    <p:sldId id="314" r:id="rId10"/>
    <p:sldId id="315" r:id="rId11"/>
    <p:sldId id="316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5CF07-7506-40E3-865A-5E8FAC0D5B3E}" type="datetimeFigureOut">
              <a:rPr lang="en-US" smtClean="0"/>
              <a:pPr/>
              <a:t>10/22/2013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8FAD-D024-4636-90F5-990D09F2DB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46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DD94A-AB3D-4A49-98E6-D3CB6785CA91}" type="datetimeFigureOut">
              <a:rPr lang="en-US" smtClean="0"/>
              <a:pPr/>
              <a:t>10/22/2013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41925-D7CE-4B0A-9BFD-F834B658A06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64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665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41925-D7CE-4B0A-9BFD-F834B658A06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96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50F63-EC0F-4C96-99A1-66445AED57F3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99AF-4223-431B-8B10-95A492464AB9}" type="datetime5">
              <a:rPr lang="en-GB" smtClean="0"/>
              <a:t>22-Oct-13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8FE5-1F3C-45AC-BA25-D99B31D084CC}" type="datetime5">
              <a:rPr lang="en-GB" smtClean="0"/>
              <a:t>22-Oct-13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BE59-B734-4114-BFCD-F201EA65C1DA}" type="datetime5">
              <a:rPr lang="en-GB" smtClean="0"/>
              <a:t>22-Oct-13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67FC7-81E5-483E-84B9-95CACF295796}" type="datetime5">
              <a:rPr lang="en-GB" smtClean="0"/>
              <a:t>22-Oct-13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204A-A79C-4715-A8B9-4AEFE907BD55}" type="datetime5">
              <a:rPr lang="en-GB" smtClean="0"/>
              <a:t>22-Oct-13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CA76F-1799-40CD-9C0A-2D2B3E96EABB}" type="datetime5">
              <a:rPr lang="en-GB" smtClean="0"/>
              <a:t>22-Oct-13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B0C5E-1E22-4F5D-A2CF-A0EC30F51284}" type="datetime5">
              <a:rPr lang="en-GB" smtClean="0"/>
              <a:t>22-Oct-13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Gree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Yellow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lu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Re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00306"/>
            <a:ext cx="7772400" cy="1362075"/>
          </a:xfrm>
        </p:spPr>
        <p:txBody>
          <a:bodyPr anchor="t"/>
          <a:lstStyle>
            <a:lvl1pPr algn="l">
              <a:defRPr sz="4000" b="1" cap="all" baseline="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572008"/>
            <a:ext cx="7772400" cy="428628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91121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A3D5-3170-4528-AD9F-85DF26D5872D}" type="datetime5">
              <a:rPr lang="en-GB" smtClean="0"/>
              <a:t>22-Oct-13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0063" y="2143125"/>
            <a:ext cx="8215312" cy="5847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buNone/>
              <a:defRPr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Code goes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A0F83-EA27-410D-9E98-537F3876FBE0}" type="datetime5">
              <a:rPr lang="en-GB" smtClean="0"/>
              <a:t>22-Oct-13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>
            <a:lvl1pPr algn="l"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038600" cy="42687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88C8-E30E-4CEA-AE2C-2D67DBFCAC2F}" type="datetime5">
              <a:rPr lang="en-GB" smtClean="0"/>
              <a:t>22-Oct-13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5074" y="6356350"/>
            <a:ext cx="92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E572-2D84-4404-88FE-F7B754B7E0E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5715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Starting with Python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542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48C4-A1E3-4EB1-A9AF-AF7E4131463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6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Starting with Python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Wrestling with Python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Installer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60848"/>
            <a:ext cx="3333761" cy="4065315"/>
          </a:xfrm>
        </p:spPr>
        <p:txBody>
          <a:bodyPr/>
          <a:lstStyle/>
          <a:p>
            <a:r>
              <a:rPr lang="en-GB" dirty="0" smtClean="0"/>
              <a:t>Install for all users and select the default destination directory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961" y="1780938"/>
            <a:ext cx="484822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3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When you install python you get a number of things</a:t>
            </a:r>
          </a:p>
          <a:p>
            <a:pPr lvl="1"/>
            <a:r>
              <a:rPr lang="en-GB" dirty="0" smtClean="0"/>
              <a:t>Python command line</a:t>
            </a:r>
          </a:p>
          <a:p>
            <a:pPr lvl="1"/>
            <a:r>
              <a:rPr lang="en-GB" dirty="0" smtClean="0"/>
              <a:t>IDLE Python development environment</a:t>
            </a:r>
          </a:p>
          <a:p>
            <a:r>
              <a:rPr lang="en-GB" dirty="0" smtClean="0"/>
              <a:t>We are going to do everything in IDLE for the time being</a:t>
            </a:r>
          </a:p>
          <a:p>
            <a:r>
              <a:rPr lang="en-GB" dirty="0" smtClean="0"/>
              <a:t>We can look at the other environments later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841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are going to do…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Get the IDLE development environment going</a:t>
            </a:r>
          </a:p>
          <a:p>
            <a:r>
              <a:rPr lang="en-GB" dirty="0" smtClean="0"/>
              <a:t>See how Python can obey Python statements that we enter</a:t>
            </a:r>
          </a:p>
          <a:p>
            <a:r>
              <a:rPr lang="en-GB" dirty="0" smtClean="0"/>
              <a:t>Experiment with entering and processing data</a:t>
            </a:r>
          </a:p>
          <a:p>
            <a:r>
              <a:rPr lang="en-GB" dirty="0" smtClean="0"/>
              <a:t>Discover how Python holds and converts values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18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Python?</a:t>
            </a:r>
          </a:p>
          <a:p>
            <a:r>
              <a:rPr lang="en-GB" dirty="0" smtClean="0"/>
              <a:t>How do I get hold of a copy?</a:t>
            </a:r>
          </a:p>
          <a:p>
            <a:r>
              <a:rPr lang="en-GB" dirty="0" smtClean="0"/>
              <a:t>The IDLE Python Environment</a:t>
            </a:r>
          </a:p>
          <a:p>
            <a:r>
              <a:rPr lang="en-GB" dirty="0" smtClean="0"/>
              <a:t>Python Commands</a:t>
            </a:r>
          </a:p>
          <a:p>
            <a:r>
              <a:rPr lang="en-GB" dirty="0" smtClean="0"/>
              <a:t>Making a Python Program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0B59-CBCA-4B98-9FE3-E3FA0F7FB2F9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Python?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Python has been around for a while</a:t>
            </a:r>
          </a:p>
          <a:p>
            <a:r>
              <a:rPr lang="en-GB" dirty="0" smtClean="0"/>
              <a:t>It was invented </a:t>
            </a:r>
            <a:r>
              <a:rPr lang="en-GB" dirty="0"/>
              <a:t>by Guido van </a:t>
            </a:r>
            <a:r>
              <a:rPr lang="en-GB" dirty="0" err="1"/>
              <a:t>Rossum</a:t>
            </a:r>
            <a:r>
              <a:rPr lang="en-GB" dirty="0"/>
              <a:t> </a:t>
            </a:r>
            <a:r>
              <a:rPr lang="en-GB" dirty="0" smtClean="0"/>
              <a:t>as a general purpose scripting language which supports a wide range of programming styles and techniques</a:t>
            </a:r>
          </a:p>
          <a:p>
            <a:r>
              <a:rPr lang="en-GB" dirty="0" smtClean="0"/>
              <a:t>It is named after the TV show</a:t>
            </a:r>
          </a:p>
          <a:p>
            <a:pPr lvl="1"/>
            <a:r>
              <a:rPr lang="en-GB" dirty="0" smtClean="0"/>
              <a:t>Of course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034D-C257-4FD8-9359-147BCF38C541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Starting with Python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</a:t>
            </a:r>
            <a:r>
              <a:rPr lang="en-GB" dirty="0" smtClean="0"/>
              <a:t>o we need another language?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probably don’t</a:t>
            </a:r>
          </a:p>
          <a:p>
            <a:r>
              <a:rPr lang="en-GB" dirty="0" smtClean="0"/>
              <a:t>But Python is very interesting for a number of reasons:</a:t>
            </a:r>
          </a:p>
          <a:p>
            <a:pPr lvl="1"/>
            <a:r>
              <a:rPr lang="en-GB" dirty="0" smtClean="0"/>
              <a:t>Designed to be easy to read and learn</a:t>
            </a:r>
          </a:p>
          <a:p>
            <a:pPr lvl="1"/>
            <a:r>
              <a:rPr lang="en-GB" dirty="0" smtClean="0"/>
              <a:t>Works on lots of systems </a:t>
            </a:r>
          </a:p>
          <a:p>
            <a:pPr lvl="1"/>
            <a:r>
              <a:rPr lang="en-GB" dirty="0" smtClean="0"/>
              <a:t>Is being promoted as the “native” language for the Raspberry Pi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0501-675D-422D-8DD5-5CFED3795635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3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Python?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Python is a </a:t>
            </a:r>
            <a:r>
              <a:rPr lang="en-GB" i="1" dirty="0" smtClean="0"/>
              <a:t>scripting</a:t>
            </a:r>
            <a:r>
              <a:rPr lang="en-GB" dirty="0" smtClean="0"/>
              <a:t> language that you can use to write programs</a:t>
            </a:r>
          </a:p>
          <a:p>
            <a:pPr lvl="1"/>
            <a:r>
              <a:rPr lang="en-GB" dirty="0" smtClean="0"/>
              <a:t>A </a:t>
            </a:r>
            <a:r>
              <a:rPr lang="en-GB" i="1" dirty="0" smtClean="0"/>
              <a:t>scripting</a:t>
            </a:r>
            <a:r>
              <a:rPr lang="en-GB" dirty="0" smtClean="0"/>
              <a:t> language is used to give commands to an </a:t>
            </a:r>
            <a:r>
              <a:rPr lang="en-GB" i="1" dirty="0" smtClean="0"/>
              <a:t>interpreter </a:t>
            </a:r>
            <a:r>
              <a:rPr lang="en-GB" dirty="0" smtClean="0"/>
              <a:t>that then acts on each command</a:t>
            </a:r>
          </a:p>
          <a:p>
            <a:r>
              <a:rPr lang="en-GB" dirty="0" smtClean="0"/>
              <a:t>This not quite the same as some programming languages which are converted into low level instructions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D5C1E-3D81-45F4-B814-FAD1AF69943F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Scripting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Scripting languages are slightly slower to run than compiled languages (but this doesn’t really matter)</a:t>
            </a:r>
          </a:p>
          <a:p>
            <a:r>
              <a:rPr lang="en-GB" dirty="0" smtClean="0"/>
              <a:t>To execute a script you run the interpreter and feed it the script it is working on</a:t>
            </a:r>
          </a:p>
          <a:p>
            <a:r>
              <a:rPr lang="en-GB" dirty="0" smtClean="0"/>
              <a:t>You can also feed the interpreter one line of Python at a time, which is interesting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1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Python is great to learn</a:t>
            </a:r>
          </a:p>
          <a:p>
            <a:pPr lvl="1"/>
            <a:r>
              <a:rPr lang="en-GB" dirty="0" smtClean="0"/>
              <a:t>But there are some pitfalls</a:t>
            </a:r>
          </a:p>
          <a:p>
            <a:r>
              <a:rPr lang="en-GB" dirty="0" smtClean="0"/>
              <a:t>Like everything else to do with computers, you would think that everything was there for the best possible reason and works in the best possible way</a:t>
            </a:r>
          </a:p>
          <a:p>
            <a:pPr lvl="1"/>
            <a:r>
              <a:rPr lang="en-GB" dirty="0" smtClean="0"/>
              <a:t>This is not necessarily always the case </a:t>
            </a:r>
            <a:r>
              <a:rPr lang="en-GB" dirty="0" smtClean="0"/>
              <a:t>though</a:t>
            </a:r>
          </a:p>
          <a:p>
            <a:pPr lvl="1"/>
            <a:r>
              <a:rPr lang="en-GB" dirty="0" smtClean="0"/>
              <a:t>We just have to deal with this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3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Python Versions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Python has now reached Version 3.n</a:t>
            </a:r>
          </a:p>
          <a:p>
            <a:pPr lvl="1"/>
            <a:r>
              <a:rPr lang="en-GB" dirty="0" smtClean="0"/>
              <a:t>But there is a large legacy of Python code out there that is based on Version 2.n</a:t>
            </a:r>
          </a:p>
          <a:p>
            <a:r>
              <a:rPr lang="en-GB" dirty="0" smtClean="0"/>
              <a:t>This is not an issue for the purpose of this course, because everything we will mention runs on both versions</a:t>
            </a:r>
          </a:p>
          <a:p>
            <a:r>
              <a:rPr lang="en-GB" dirty="0" smtClean="0"/>
              <a:t>But you may need to remember this when looking at existing code</a:t>
            </a:r>
          </a:p>
          <a:p>
            <a:pPr lvl="1"/>
            <a:r>
              <a:rPr lang="en-GB" dirty="0" smtClean="0"/>
              <a:t>We are going to use Version 3.3.2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1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Python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r>
              <a:rPr lang="en-GB" dirty="0" smtClean="0"/>
              <a:t>You can download Python from </a:t>
            </a:r>
          </a:p>
          <a:p>
            <a:pPr lvl="1"/>
            <a:r>
              <a:rPr lang="en-GB" dirty="0"/>
              <a:t>http://www.python.org/download</a:t>
            </a:r>
            <a:r>
              <a:rPr lang="en-GB" dirty="0" smtClean="0"/>
              <a:t>/</a:t>
            </a:r>
          </a:p>
          <a:p>
            <a:r>
              <a:rPr lang="en-GB" dirty="0" smtClean="0"/>
              <a:t>You just need to run the MSI installer package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75AB1-6969-4AA0-95E7-4C7894FB1872}" type="datetime5">
              <a:rPr lang="en-GB" smtClean="0"/>
              <a:t>22-Oct-13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Starting with Python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48C4-A1E3-4EB1-A9AF-AF7E41314638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1796945"/>
            <a:ext cx="68865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93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504</Words>
  <Application>Microsoft Office PowerPoint</Application>
  <PresentationFormat>On-screen Show (4:3)</PresentationFormat>
  <Paragraphs>91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Georgia</vt:lpstr>
      <vt:lpstr>Office Theme</vt:lpstr>
      <vt:lpstr>Starting with Python</vt:lpstr>
      <vt:lpstr>Overview</vt:lpstr>
      <vt:lpstr>What is Python?</vt:lpstr>
      <vt:lpstr>Do we need another language?</vt:lpstr>
      <vt:lpstr>What is Python?</vt:lpstr>
      <vt:lpstr>Scripting Languages</vt:lpstr>
      <vt:lpstr>Learning Python</vt:lpstr>
      <vt:lpstr>Python Versions</vt:lpstr>
      <vt:lpstr>Getting Python</vt:lpstr>
      <vt:lpstr>Python Installer</vt:lpstr>
      <vt:lpstr>Running Python</vt:lpstr>
      <vt:lpstr>What we are going to do…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Rob Miles</cp:lastModifiedBy>
  <cp:revision>32</cp:revision>
  <dcterms:created xsi:type="dcterms:W3CDTF">2009-09-28T14:57:27Z</dcterms:created>
  <dcterms:modified xsi:type="dcterms:W3CDTF">2013-10-23T08:41:12Z</dcterms:modified>
</cp:coreProperties>
</file>